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13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దావీదు నేను ఇక్కడ నిలుచుట మంచిది కాదు, ఏదో ఒక దినమున నేను సౌలుచేత నాశనమగుదును; నేను ఫిలిష్తీయుల దేశములోనికి తప్పించుకొని పోవుదును, అప్పుడు సౌలు ఇశ్రాయేలీయుల సరిహద్దులలో నన్ను వెదకుట మానుకొనును గనుక నేను అతని చేతిలోనుండి తప్పించుకొందునని అనుకొని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లేచి తనయొద్దనున్న ఆరువందలమందితో కూడ ప్రయాణమై మాయోకు కుమారుడును గాతు రాజునైన ఆకీషునొద్దకు వచ్చెను.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గాతులో ఆకీషునొద్ద చేరగా అతడును అతని వారందరును తమ తమ కుటుంబముల సమేతముగా కాపురముండిరి. యెజ్రెయేలీయురాలగు అహీనోయము, నాబాలు భార్యయైయుండిన కర్మెలీయురాలగు అబీగయీలు అను అతని యిద్దరు భార్యలు దావీదుతోకూడ ఉండిరి.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గాతునకు పారిపోయిన సంగతి సౌలునకు తెలిసినమీదట అతడు దావీదును వెదకుట మానివేసెను.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దావీదు రాజపురమందు నీయొద్ద నీ దాసుడనైన నేను కాపురము చేయనేల? నీ దృష్టికి నేను అనుగ్రహము పొందినవాడనైతే బయటి పట్టణములలో ఒకదానియందు నేను కాపురముండుటకు ఒక స్థలము ఇప్పించుమని ఆకీషును అడుగగా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ఆకీషు సిక్లగు అను గ్రామమును ఆ దినమున అతని కిచ్చెను. కాబట్టి నేటివరకు సిక్లగు యూదారాజుల వశమున నున్నది.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ఫిలిష్తీయుల దేశములో కాపురముండిన కాలమంత ఒక సంవత్సరము నాలుగు నెలలు.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అంతలో దావీదును అతని వారును బయలుదేరి గెషూరీయుల మీదను గెజెరీయులమీదను అమాలేకీయులమీదను పడిరి ప్రయాణస్థులు పోవుమార్గమున షూరునుండి ఐగుప్తువరకు నున్న దేశములో వారు పూర్వము కాపురముండగా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ఆ దేశస్థులను హతముచేసి, మగవానినేమి ఆడుదానినేమి యెవరిని సజీవులుగా విడువక గొఱ్ఱలను ఎడ్లను గార్దభములను ఒంటెలను వస్త్రములను దోచుకొని తిరిగి ఆకీషునొద్దకు వచ్చెను.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ఆకీషు ఇప్పుడు మీరు దండెత్తి దేశములో జొరబడితిరా అని దావీదు నడుగగా దావీదు యూదా దేశమునకును యెరహ్మెయేలీయుల దేశమునకును కేనీయుల దేశమునకును దక్షిణముగా మేము ఒక ప్రదేశములో జొరబడితిమనెను.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ఆలాగున దావీదు చేయుచు వచ్చెను. అతడు ఫిలిష్తీయుల దేశములో నివసించినంత కాలము ఈ ప్రకారముగా చేయునని తమ్మును గురించి వారు చెప్పుదురేమో అని గాతుకు వర్తమానము తేగల మగవానినైనను ఆడుదానినైనను దావీదు బ్రతుకనియ్యలేదు.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27:12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తన జనులైన ఇశ్రాయేలీయులు తనయందు బొత్తిగా అసహ్యపడునట్లు చేసెను గనుక అతడు సదాకాలము నాకు దాసుడుగాను ఉండునని అనుకొని ఆకీషు దావీదు మాట నమ్మెను.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27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